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4.xml.rels" ContentType="application/vnd.openxmlformats-package.relationships+xml"/>
  <Override PartName="/ppt/notesSlides/_rels/notesSlide2.xml.rels" ContentType="application/vnd.openxmlformats-package.relationships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8.png" ContentType="image/png"/>
  <Override PartName="/ppt/media/image7.png" ContentType="image/png"/>
  <Override PartName="/ppt/media/image6.png" ContentType="image/png"/>
  <Override PartName="/ppt/media/image5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AAA270F4-90DF-49A6-AB57-35D55A1328C2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SAS is Shared Access Signature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SASKey is when you use a SAS key and signature to generate new tokens automatically in the background.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SASToken is when you use a pre-generated token, which is a hash of the URI and an expiration time signed with the key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Designation type is: queue, topic, one-way relay, two-way relay, REST Listener (REST based two-way relay), Event Hub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E2781AD8-8888-4A15-9178-D36F82CA73B5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Demonstrate passing the context through workflow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Demonstrate workflow in MSDYN365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Demonstrate relay plugin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318924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490640" y="2666880"/>
            <a:ext cx="318924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7839720" y="2666880"/>
            <a:ext cx="318924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7839720" y="4298400"/>
            <a:ext cx="318924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4490640" y="4298400"/>
            <a:ext cx="318924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1141560" y="4298400"/>
            <a:ext cx="318924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1141560" y="609480"/>
            <a:ext cx="9905760" cy="8830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318924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490640" y="2666880"/>
            <a:ext cx="318924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7839720" y="2666880"/>
            <a:ext cx="318924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7839720" y="4298400"/>
            <a:ext cx="318924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4490640" y="4298400"/>
            <a:ext cx="318924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1141560" y="4298400"/>
            <a:ext cx="318924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141560" y="609480"/>
            <a:ext cx="9905760" cy="8830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1141560" y="429840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312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17200" y="429840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17200" y="2666880"/>
            <a:ext cx="483372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141560" y="4298400"/>
            <a:ext cx="9905760" cy="14896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751040" y="609480"/>
            <a:ext cx="8676000" cy="320004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en-US" sz="48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4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837640" y="5883120"/>
            <a:ext cx="1599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3214B064-3B09-4583-8F30-00CB2CC4498F}" type="datetime">
              <a:rPr b="1" lang="en-US" sz="900" spc="-1" strike="noStrike">
                <a:solidFill>
                  <a:srgbClr val="bfbfb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4/21/17</a:t>
            </a:fld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1141560" y="5883120"/>
            <a:ext cx="754344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5508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73036B59-D103-441E-95A8-6A470A182BD1}" type="slidenum">
              <a:rPr b="1" lang="en-US" sz="900" spc="-1" strike="noStrike">
                <a:solidFill>
                  <a:srgbClr val="bfbfb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6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16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14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14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US" sz="14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14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US" sz="20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141560" y="609480"/>
            <a:ext cx="9905760" cy="19047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1141560" y="2666880"/>
            <a:ext cx="9905760" cy="3123720"/>
          </a:xfrm>
          <a:prstGeom prst="rect">
            <a:avLst/>
          </a:prstGeom>
        </p:spPr>
        <p:txBody>
          <a:bodyPr anchor="ctr"/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Edit Master text styles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36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8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level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00240" indent="-285480">
              <a:lnSpc>
                <a:spcPct val="100000"/>
              </a:lnSpc>
              <a:spcBef>
                <a:spcPts val="32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6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level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542960" indent="-1710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4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level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00160" indent="-171000">
              <a:lnSpc>
                <a:spcPct val="100000"/>
              </a:lnSpc>
              <a:spcBef>
                <a:spcPts val="281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1400" spc="-1" strike="noStrike" cap="sm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level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/>
          </p:nvPr>
        </p:nvSpPr>
        <p:spPr>
          <a:xfrm>
            <a:off x="8837640" y="5883120"/>
            <a:ext cx="1599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C4E854F0-158C-4A96-A1D7-10435B207945}" type="datetime">
              <a:rPr b="1" lang="en-US" sz="900" spc="-1" strike="noStrike">
                <a:solidFill>
                  <a:srgbClr val="bfbfb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4/21/17</a:t>
            </a:fld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ftr"/>
          </p:nvPr>
        </p:nvSpPr>
        <p:spPr>
          <a:xfrm>
            <a:off x="1141560" y="5883120"/>
            <a:ext cx="754344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sldNum"/>
          </p:nvPr>
        </p:nvSpPr>
        <p:spPr>
          <a:xfrm>
            <a:off x="10514160" y="5883120"/>
            <a:ext cx="55080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E28D839D-E922-41EF-BD7A-D4661C28F325}" type="slidenum">
              <a:rPr b="1" lang="en-US" sz="900" spc="-1" strike="noStrike">
                <a:solidFill>
                  <a:srgbClr val="bfbfb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hyperlink" Target="file:///home/agur/RiderProjects/CRMSaturday/Zurich2017/IntegratingWithAzure/IntegratingWithAzure.sln" TargetMode="External"/><Relationship Id="rId2" Type="http://schemas.openxmlformats.org/officeDocument/2006/relationships/hyperlink" Target="file:///home/agur/RiderProjects/CRMSaturday/Zurich2017/IntegratingWithAzure/IntegratingWithAzure.sln" TargetMode="External"/><Relationship Id="rId3" Type="http://schemas.openxmlformats.org/officeDocument/2006/relationships/slideLayout" Target="../slideLayouts/slideLayout13.xml"/><Relationship Id="rId4" Type="http://schemas.openxmlformats.org/officeDocument/2006/relationships/notesSlide" Target="../notesSlides/notesSlide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1751040" y="609480"/>
            <a:ext cx="8676000" cy="320004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8" name="TextShape 2"/>
          <p:cNvSpPr txBox="1"/>
          <p:nvPr/>
        </p:nvSpPr>
        <p:spPr>
          <a:xfrm>
            <a:off x="1751040" y="3886200"/>
            <a:ext cx="8676000" cy="19047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/>
            <a:endParaRPr b="0" lang="en-US" sz="32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1141560" y="609480"/>
            <a:ext cx="9905760" cy="19047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Register endpoint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90" name="Content Placeholder 3" descr=""/>
          <p:cNvPicPr/>
          <p:nvPr/>
        </p:nvPicPr>
        <p:blipFill>
          <a:blip r:embed="rId1"/>
          <a:stretch/>
        </p:blipFill>
        <p:spPr>
          <a:xfrm>
            <a:off x="2286000" y="2298240"/>
            <a:ext cx="4146840" cy="3123720"/>
          </a:xfrm>
          <a:prstGeom prst="rect">
            <a:avLst/>
          </a:prstGeom>
          <a:ln w="76320">
            <a:solidFill>
              <a:srgbClr val="eaeaea"/>
            </a:solidFill>
            <a:miter/>
          </a:ln>
          <a:effectLst>
            <a:reflection algn="bl" blurRad="12700" dir="5400000" dist="5000" endPos="28000" rotWithShape="0" stA="33000" sy="-100000"/>
          </a:effectLst>
          <a:scene3d>
            <a:camera prst="orthographicFront"/>
            <a:lightRig dir="t" rig="threeP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91" name="Picture 5" descr=""/>
          <p:cNvPicPr/>
          <p:nvPr/>
        </p:nvPicPr>
        <p:blipFill>
          <a:blip r:embed="rId2"/>
          <a:stretch/>
        </p:blipFill>
        <p:spPr>
          <a:xfrm>
            <a:off x="3483000" y="1938960"/>
            <a:ext cx="5310000" cy="2665080"/>
          </a:xfrm>
          <a:prstGeom prst="rect">
            <a:avLst/>
          </a:prstGeom>
          <a:ln w="76320">
            <a:solidFill>
              <a:srgbClr val="eaeaea"/>
            </a:solidFill>
            <a:miter/>
          </a:ln>
          <a:effectLst>
            <a:reflection algn="bl" blurRad="12700" dir="5400000" dist="5000" endPos="28000" rotWithShape="0" stA="33000" sy="-100000"/>
          </a:effectLst>
          <a:scene3d>
            <a:camera prst="orthographicFront"/>
            <a:lightRig dir="t" rig="threeP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92" name="Picture 6" descr=""/>
          <p:cNvPicPr/>
          <p:nvPr/>
        </p:nvPicPr>
        <p:blipFill>
          <a:blip r:embed="rId3"/>
          <a:stretch/>
        </p:blipFill>
        <p:spPr>
          <a:xfrm>
            <a:off x="2594880" y="2182680"/>
            <a:ext cx="3166560" cy="3324240"/>
          </a:xfrm>
          <a:prstGeom prst="rect">
            <a:avLst/>
          </a:prstGeom>
          <a:ln w="76320">
            <a:solidFill>
              <a:srgbClr val="eaeaea"/>
            </a:solidFill>
            <a:miter/>
          </a:ln>
          <a:effectLst>
            <a:reflection algn="bl" blurRad="12700" dir="5400000" dist="5000" endPos="28000" rotWithShape="0" stA="33000" sy="-100000"/>
          </a:effectLst>
          <a:scene3d>
            <a:camera prst="orthographicFront"/>
            <a:lightRig dir="t" rig="threeP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93" name="Picture 8" descr=""/>
          <p:cNvPicPr/>
          <p:nvPr/>
        </p:nvPicPr>
        <p:blipFill>
          <a:blip r:embed="rId4"/>
          <a:stretch/>
        </p:blipFill>
        <p:spPr>
          <a:xfrm>
            <a:off x="6049440" y="2182680"/>
            <a:ext cx="3174840" cy="3324240"/>
          </a:xfrm>
          <a:prstGeom prst="rect">
            <a:avLst/>
          </a:prstGeom>
          <a:ln w="76320">
            <a:solidFill>
              <a:srgbClr val="eaeaea"/>
            </a:solidFill>
            <a:miter/>
          </a:ln>
          <a:effectLst>
            <a:reflection algn="bl" blurRad="12700" dir="5400000" dist="5000" endPos="28000" rotWithShape="0" stA="33000" sy="-100000"/>
          </a:effectLst>
          <a:scene3d>
            <a:camera prst="orthographicFront"/>
            <a:lightRig dir="t" rig="threeP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>
                <p:childTnLst>
                  <p:par>
                    <p:cTn id="5" fill="hold">
                      <p:stCondLst>
                        <p:cond delay="indefinite"/>
                      </p:stCondLst>
                      <p:childTnLst>
                        <p:par>
                          <p:cTn id="6" fill="hold">
                            <p:stCondLst>
                              <p:cond delay="0"/>
                            </p:stCondLst>
                            <p:childTnLst>
                              <p:par>
                                <p:cTn id="7" nodeType="clickEffect" fill="hold" presetClass="entr" presetID="14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randombar(horizontal)" transition="in">
                                      <p:cBhvr additive="repl">
                                        <p:cTn id="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nodeType="clickEffect" fill="hold" presetClass="entr" presetID="14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randombar(horizontal)" transition="in">
                                      <p:cBhvr additive="repl">
                                        <p:cTn id="1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nodeType="clickEffect" fill="hold" presetClass="entr" presetID="14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randombar(horizontal)" transition="in">
                                      <p:cBhvr additive="repl">
                                        <p:cTn id="1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1141560" y="609480"/>
            <a:ext cx="9905760" cy="1904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1141560" y="609480"/>
            <a:ext cx="9905760" cy="19047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Adding steps and images to an endpoint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96" name="" descr=""/>
          <p:cNvPicPr/>
          <p:nvPr/>
        </p:nvPicPr>
        <p:blipFill>
          <a:blip r:embed="rId1"/>
          <a:stretch/>
        </p:blipFill>
        <p:spPr>
          <a:xfrm>
            <a:off x="874080" y="2169720"/>
            <a:ext cx="6288840" cy="3974040"/>
          </a:xfrm>
          <a:prstGeom prst="rect">
            <a:avLst/>
          </a:prstGeom>
          <a:ln w="76320">
            <a:solidFill>
              <a:srgbClr val="eaeaea"/>
            </a:solidFill>
            <a:miter/>
          </a:ln>
          <a:effectLst>
            <a:reflection algn="bl" blurRad="12700" dir="5400000" dist="5000" endPos="28000" rotWithShape="0" stA="33000" sy="-100000"/>
          </a:effectLst>
          <a:scene3d>
            <a:camera prst="orthographicFront"/>
            <a:lightRig dir="t" rig="threeP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97" name="" descr=""/>
          <p:cNvPicPr/>
          <p:nvPr/>
        </p:nvPicPr>
        <p:blipFill>
          <a:blip r:embed="rId2"/>
          <a:stretch/>
        </p:blipFill>
        <p:spPr>
          <a:xfrm>
            <a:off x="7594200" y="2169720"/>
            <a:ext cx="3351600" cy="3966120"/>
          </a:xfrm>
          <a:prstGeom prst="rect">
            <a:avLst/>
          </a:prstGeom>
          <a:ln w="76320">
            <a:solidFill>
              <a:srgbClr val="eaeaea"/>
            </a:solidFill>
            <a:miter/>
          </a:ln>
          <a:effectLst>
            <a:reflection algn="bl" blurRad="12700" dir="5400000" dist="5000" endPos="28000" rotWithShape="0" stA="33000" sy="-100000"/>
          </a:effectLst>
          <a:scene3d>
            <a:camera prst="orthographicFront"/>
            <a:lightRig dir="t" rig="threeP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</p:cSld>
  <p:timing>
    <p:tnLst>
      <p:par>
        <p:cTn id="20" dur="indefinite" restart="never" nodeType="tmRoot">
          <p:childTnLst>
            <p:seq>
              <p:cTn id="21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1141560" y="609480"/>
            <a:ext cx="9905760" cy="19047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1141560" y="609480"/>
            <a:ext cx="9905760" cy="19047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3200" spc="-1" strike="noStrike" cap="all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Using endpoints programmatically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0" name="TextShape 3"/>
          <p:cNvSpPr txBox="1"/>
          <p:nvPr/>
        </p:nvSpPr>
        <p:spPr>
          <a:xfrm>
            <a:off x="1141560" y="2666880"/>
            <a:ext cx="9905760" cy="312372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 marL="285840" indent="-285480">
              <a:lnSpc>
                <a:spcPct val="100000"/>
              </a:lnSpc>
              <a:spcBef>
                <a:spcPts val="400"/>
              </a:spcBef>
              <a:spcAft>
                <a:spcPts val="601"/>
              </a:spcAft>
              <a:buClr>
                <a:srgbClr val="ffffff"/>
              </a:buClr>
              <a:buFont typeface="Arial"/>
              <a:buChar char="•"/>
            </a:pPr>
            <a:r>
              <a:rPr b="0" lang="en-US" sz="2000" spc="-1" strike="noStrike" u="sng" cap="small">
                <a:solidFill>
                  <a:srgbClr val="f28943"/>
                </a:solidFill>
                <a:uFill>
                  <a:solidFill>
                    <a:srgbClr val="ffffff"/>
                  </a:solidFill>
                </a:uFill>
                <a:latin typeface="Century Gothic"/>
                <a:hlinkClick r:id="rId1"/>
              </a:rPr>
              <a:t>VisualStudio</a:t>
            </a:r>
            <a:r>
              <a:rPr b="0" lang="en-US" sz="2000" spc="-1" strike="noStrike" u="sng" cap="small">
                <a:solidFill>
                  <a:srgbClr val="f28943"/>
                </a:solidFill>
                <a:uFill>
                  <a:solidFill>
                    <a:srgbClr val="ffffff"/>
                  </a:solidFill>
                </a:uFill>
                <a:latin typeface="Century Gothic"/>
                <a:hlinkClick r:id="rId2"/>
              </a:rPr>
              <a:t>!</a:t>
            </a:r>
            <a:endParaRPr b="0" lang="en-US" sz="2000" spc="-1" strike="noStrike" cap="small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22" dur="indefinite" restart="never" nodeType="tmRoot">
          <p:childTnLst>
            <p:seq>
              <p:cTn id="23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111</TotalTime>
  <Application>LibreOffice/5.3.1.2$Linux_X86_64 LibreOffice_project/30m0$Build-2</Application>
  <Words>87</Words>
  <Paragraphs>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2017-04-17T10:26:15Z</dcterms:created>
  <dc:creator>Marius Pedersen</dc:creator>
  <dc:description/>
  <dc:language>en-US</dc:language>
  <cp:lastModifiedBy/>
  <dcterms:modified xsi:type="dcterms:W3CDTF">2017-04-21T17:35:09Z</dcterms:modified>
  <cp:revision>11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4</vt:i4>
  </property>
</Properties>
</file>